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423" r:id="rId2"/>
    <p:sldId id="415" r:id="rId3"/>
    <p:sldId id="411" r:id="rId4"/>
    <p:sldId id="410" r:id="rId5"/>
    <p:sldId id="409" r:id="rId6"/>
    <p:sldId id="408" r:id="rId7"/>
    <p:sldId id="419" r:id="rId8"/>
    <p:sldId id="424" r:id="rId9"/>
    <p:sldId id="425" r:id="rId10"/>
    <p:sldId id="426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FFFC00"/>
    <a:srgbClr val="FFFF89"/>
    <a:srgbClr val="FFE489"/>
    <a:srgbClr val="FF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7"/>
    <p:restoredTop sz="94882"/>
  </p:normalViewPr>
  <p:slideViewPr>
    <p:cSldViewPr snapToGrid="0">
      <p:cViewPr varScale="1">
        <p:scale>
          <a:sx n="228" d="100"/>
          <a:sy n="228" d="100"/>
        </p:scale>
        <p:origin x="13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F27B-557D-334F-8D5E-B327C5A298E9}" type="datetimeFigureOut">
              <a:rPr lang="en-AU" smtClean="0"/>
              <a:t>18/12/2025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5C736-FAD4-1E4D-89A5-433D4AA2963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78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5C736-FAD4-1E4D-89A5-433D4AA2963B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956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ABF9-DE03-BA58-315C-53E34E9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65EDD-3B8C-81C9-5C5F-8A1DBECF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8E092-233D-41FA-93E9-533FF1CF6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3EBE-0D20-A4DD-6582-0216C98C4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C736-FAD4-1E4D-89A5-433D4AA296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9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ABF9-DE03-BA58-315C-53E34E9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65EDD-3B8C-81C9-5C5F-8A1DBECF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8E092-233D-41FA-93E9-533FF1CF6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3EBE-0D20-A4DD-6582-0216C98C4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C736-FAD4-1E4D-89A5-433D4AA296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4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ABF9-DE03-BA58-315C-53E34E9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65EDD-3B8C-81C9-5C5F-8A1DBECF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8E092-233D-41FA-93E9-533FF1CF6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3EBE-0D20-A4DD-6582-0216C98C4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C736-FAD4-1E4D-89A5-433D4AA296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06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aseline="0"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 baseline="0">
                <a:latin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5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1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0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1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5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1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2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12/18/25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1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6069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D4E6CF7E-C746-084D-BF17-6C523B0D2ACF}" type="datetimeFigureOut">
              <a:rPr lang="en-US" smtClean="0"/>
              <a:pPr/>
              <a:t>12/18/25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2A23974-83D8-7045-B8FB-83D6C4E40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ople pay respects at Bondi Pavilion to victims of a shooting during a Jewish holiday celebration at Bondi Beach, in Sydney">
            <a:extLst>
              <a:ext uri="{FF2B5EF4-FFF2-40B4-BE49-F238E27FC236}">
                <a16:creationId xmlns:a16="http://schemas.microsoft.com/office/drawing/2014/main" id="{2CE284FF-934A-1D42-C545-6908F740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-2788"/>
            <a:ext cx="85693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7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A048A-7DBC-C32E-8A53-21311550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C7DA0D-537D-D3CE-2BD2-40560983F593}"/>
              </a:ext>
            </a:extLst>
          </p:cNvPr>
          <p:cNvSpPr txBox="1"/>
          <p:nvPr/>
        </p:nvSpPr>
        <p:spPr>
          <a:xfrm>
            <a:off x="11150" y="-187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A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80</a:t>
            </a:r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––  a Song of Collective Lament</a:t>
            </a:r>
            <a:endParaRPr lang="en-AU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DDF82-6905-4B34-2598-221AEE3D48DF}"/>
              </a:ext>
            </a:extLst>
          </p:cNvPr>
          <p:cNvSpPr txBox="1"/>
          <p:nvPr/>
        </p:nvSpPr>
        <p:spPr>
          <a:xfrm>
            <a:off x="-3027" y="1140668"/>
            <a:ext cx="383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2000" dirty="0">
                <a:solidFill>
                  <a:srgbClr val="FFF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Israel, surrounded by its enemies...</a:t>
            </a:r>
            <a:endParaRPr lang="en-AU" sz="2000" dirty="0">
              <a:solidFill>
                <a:srgbClr val="FFFC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13A452-6DDE-3723-D918-BB700BB53394}"/>
              </a:ext>
            </a:extLst>
          </p:cNvPr>
          <p:cNvSpPr txBox="1"/>
          <p:nvPr/>
        </p:nvSpPr>
        <p:spPr>
          <a:xfrm>
            <a:off x="1405481" y="3162843"/>
            <a:ext cx="5761281" cy="602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107000"/>
              </a:lnSpc>
              <a:buNone/>
              <a:tabLst>
                <a:tab pos="127000" algn="r"/>
                <a:tab pos="254000" algn="l"/>
              </a:tabLst>
            </a:pP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17 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But let Your hand be on the Man of Your right hand, </a:t>
            </a:r>
          </a:p>
          <a:p>
            <a:pPr>
              <a:buNone/>
            </a:pP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the Son of Man whom You have made strong for Yourself!</a:t>
            </a:r>
            <a:r>
              <a:rPr lang="en-AU" sz="1600" dirty="0">
                <a:latin typeface="Comic Sans MS" panose="030F0902030302020204" pitchFamily="66" charset="0"/>
              </a:rPr>
              <a:t> </a:t>
            </a:r>
            <a:endParaRPr lang="en-AU" sz="16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E49E1-6D70-A1A5-42AD-AD71F2378912}"/>
              </a:ext>
            </a:extLst>
          </p:cNvPr>
          <p:cNvSpPr txBox="1"/>
          <p:nvPr/>
        </p:nvSpPr>
        <p:spPr>
          <a:xfrm>
            <a:off x="150303" y="269493"/>
            <a:ext cx="894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bitter sadness, because it feels like God has deserted them.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Enemies have defeated them and taken Israel into captivity.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is against them and laugh at the pain they suffer.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6185D-5466-DDD5-0CE0-5649066A4751}"/>
              </a:ext>
            </a:extLst>
          </p:cNvPr>
          <p:cNvSpPr txBox="1"/>
          <p:nvPr/>
        </p:nvSpPr>
        <p:spPr>
          <a:xfrm>
            <a:off x="3732633" y="1151825"/>
            <a:ext cx="418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see Israel wiped from the map.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495D9-D3D5-D0C3-B836-87EF753B7D04}"/>
              </a:ext>
            </a:extLst>
          </p:cNvPr>
          <p:cNvSpPr txBox="1"/>
          <p:nvPr/>
        </p:nvSpPr>
        <p:spPr>
          <a:xfrm>
            <a:off x="117088" y="1436161"/>
            <a:ext cx="9015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led the people of Israel out of Egypt.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Cleared the ground for the “vine” to grow.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from Lebanon to Egypt;  From The Euphrates River to the Mediterranean Sea.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F4F84-5782-A742-A8AE-E05558D9FA41}"/>
              </a:ext>
            </a:extLst>
          </p:cNvPr>
          <p:cNvSpPr txBox="1"/>
          <p:nvPr/>
        </p:nvSpPr>
        <p:spPr>
          <a:xfrm>
            <a:off x="0" y="2298724"/>
            <a:ext cx="913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dirty="0">
                <a:solidFill>
                  <a:srgbClr val="FFF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Israel were not faithful, God handed them over to their enemies.</a:t>
            </a:r>
            <a:endParaRPr lang="en-AU" dirty="0">
              <a:solidFill>
                <a:srgbClr val="FFFC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99760-0612-32AC-2628-BAB2A72E1370}"/>
              </a:ext>
            </a:extLst>
          </p:cNvPr>
          <p:cNvSpPr txBox="1"/>
          <p:nvPr/>
        </p:nvSpPr>
        <p:spPr>
          <a:xfrm>
            <a:off x="156357" y="2558124"/>
            <a:ext cx="901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anguish of suffering &amp; having everyone against them;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God has the power to save them, but recognising the suffering was His will.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2AAC7-261C-4848-F44C-FAEE66351800}"/>
              </a:ext>
            </a:extLst>
          </p:cNvPr>
          <p:cNvSpPr txBox="1"/>
          <p:nvPr/>
        </p:nvSpPr>
        <p:spPr>
          <a:xfrm>
            <a:off x="131196" y="3696985"/>
            <a:ext cx="901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hope for the Messiah, but they rejected Him when He came.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Light of the World (Jesus Christ) is the Shining face of God, come to save.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5F47C-EA6A-764D-29E1-8C71F076E15E}"/>
              </a:ext>
            </a:extLst>
          </p:cNvPr>
          <p:cNvSpPr txBox="1"/>
          <p:nvPr/>
        </p:nvSpPr>
        <p:spPr>
          <a:xfrm>
            <a:off x="11150" y="4251906"/>
            <a:ext cx="913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dirty="0">
                <a:solidFill>
                  <a:srgbClr val="FFF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Gentile believers (us) have been grafted in to the people of God.</a:t>
            </a:r>
            <a:endParaRPr lang="en-AU" dirty="0">
              <a:solidFill>
                <a:srgbClr val="FFFC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736EC-A0DF-4CD2-4ED4-1402287082C1}"/>
              </a:ext>
            </a:extLst>
          </p:cNvPr>
          <p:cNvSpPr txBox="1"/>
          <p:nvPr/>
        </p:nvSpPr>
        <p:spPr>
          <a:xfrm>
            <a:off x="131196" y="4521628"/>
            <a:ext cx="9015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not rejected the Jews.  He holds His hands out to them.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love God’s people (the Jews).  We have been grafted in to them.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Praying for them to know Jesus as Saviour.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7565D-5375-C597-95DA-4E0C2645C86D}"/>
              </a:ext>
            </a:extLst>
          </p:cNvPr>
          <p:cNvSpPr txBox="1"/>
          <p:nvPr/>
        </p:nvSpPr>
        <p:spPr>
          <a:xfrm>
            <a:off x="4872278" y="5112976"/>
            <a:ext cx="4282873" cy="602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107000"/>
              </a:lnSpc>
              <a:buNone/>
              <a:tabLst>
                <a:tab pos="127000" algn="r"/>
                <a:tab pos="254000" algn="l"/>
              </a:tabLst>
            </a:pPr>
            <a:r>
              <a:rPr lang="en-AU" sz="1600" b="1" i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19 </a:t>
            </a:r>
            <a:r>
              <a:rPr lang="en-AU" sz="1600" i="1" dirty="0">
                <a:latin typeface="Comic Sans MS" panose="030F0902030302020204" pitchFamily="66" charset="0"/>
                <a:ea typeface="Times New Roman" panose="02020603050405020304" pitchFamily="18" charset="0"/>
              </a:rPr>
              <a:t>Restore us, O  </a:t>
            </a:r>
            <a:r>
              <a:rPr lang="en-AU" sz="1600" i="1" cap="small" dirty="0">
                <a:latin typeface="Comic Sans MS" panose="030F0902030302020204" pitchFamily="66" charset="0"/>
                <a:ea typeface="Times New Roman" panose="02020603050405020304" pitchFamily="18" charset="0"/>
              </a:rPr>
              <a:t>LORD </a:t>
            </a:r>
            <a:r>
              <a:rPr lang="en-AU" sz="1600" i="1" dirty="0">
                <a:latin typeface="Comic Sans MS" panose="030F0902030302020204" pitchFamily="66" charset="0"/>
                <a:ea typeface="Times New Roman" panose="02020603050405020304" pitchFamily="18" charset="0"/>
              </a:rPr>
              <a:t> God of hosts! </a:t>
            </a:r>
            <a:endParaRPr lang="en-A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AU" sz="1600" i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Your face shine, that we may be saved!</a:t>
            </a:r>
            <a:r>
              <a:rPr lang="en-AU" sz="1600" dirty="0"/>
              <a:t> </a:t>
            </a:r>
            <a:endParaRPr lang="en-AU" sz="16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A048A-7DBC-C32E-8A53-21311550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C7DA0D-537D-D3CE-2BD2-40560983F593}"/>
              </a:ext>
            </a:extLst>
          </p:cNvPr>
          <p:cNvSpPr txBox="1"/>
          <p:nvPr/>
        </p:nvSpPr>
        <p:spPr>
          <a:xfrm>
            <a:off x="11150" y="-187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A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80</a:t>
            </a:r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––  a Song of Collective Lament</a:t>
            </a:r>
            <a:endParaRPr lang="en-AU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E49E1-6D70-A1A5-42AD-AD71F2378912}"/>
              </a:ext>
            </a:extLst>
          </p:cNvPr>
          <p:cNvSpPr txBox="1"/>
          <p:nvPr/>
        </p:nvSpPr>
        <p:spPr>
          <a:xfrm>
            <a:off x="189573" y="320739"/>
            <a:ext cx="894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bitter sadness, because it feels like God has deserted them.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Enemies have defeated them and taken Israel into captivity.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is against them and laugh at the pain they suffer.</a:t>
            </a:r>
          </a:p>
        </p:txBody>
      </p:sp>
    </p:spTree>
    <p:extLst>
      <p:ext uri="{BB962C8B-B14F-4D97-AF65-F5344CB8AC3E}">
        <p14:creationId xmlns:p14="http://schemas.microsoft.com/office/powerpoint/2010/main" val="14221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6360AE9-4356-30FF-96CC-16A64084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4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+mj-lt"/>
              </a:rPr>
              <a:t>Psalm 80 </a:t>
            </a:r>
            <a:r>
              <a:rPr lang="en-AU" sz="2800" cap="small" dirty="0">
                <a:solidFill>
                  <a:schemeClr val="bg1"/>
                </a:solidFill>
                <a:latin typeface="+mj-lt"/>
              </a:rPr>
              <a:t>To the choirmaster:  </a:t>
            </a:r>
            <a:br>
              <a:rPr lang="en-AU" sz="2800" cap="small" dirty="0">
                <a:solidFill>
                  <a:schemeClr val="bg1"/>
                </a:solidFill>
                <a:latin typeface="+mj-lt"/>
              </a:rPr>
            </a:br>
            <a:r>
              <a:rPr lang="en-AU" sz="2800" cap="small" dirty="0">
                <a:solidFill>
                  <a:schemeClr val="bg1"/>
                </a:solidFill>
                <a:latin typeface="+mj-lt"/>
              </a:rPr>
              <a:t>according to Lilies.  A Testimony.  </a:t>
            </a:r>
            <a:br>
              <a:rPr lang="en-AU" sz="2800" cap="small" dirty="0">
                <a:solidFill>
                  <a:schemeClr val="bg1"/>
                </a:solidFill>
                <a:latin typeface="+mj-lt"/>
              </a:rPr>
            </a:br>
            <a:r>
              <a:rPr lang="en-AU" sz="2800" cap="small" dirty="0">
                <a:solidFill>
                  <a:schemeClr val="bg1"/>
                </a:solidFill>
                <a:latin typeface="+mj-lt"/>
              </a:rPr>
              <a:t>Of Asaph, a Psalm. </a:t>
            </a:r>
            <a:br>
              <a:rPr lang="en-AU" sz="2800" cap="small" dirty="0">
                <a:solidFill>
                  <a:schemeClr val="bg1"/>
                </a:solidFill>
                <a:latin typeface="+mj-lt"/>
              </a:rPr>
            </a:br>
            <a:endParaRPr lang="en-AU" sz="28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1 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Give ear, O Shepherd of Israel, </a:t>
            </a:r>
          </a:p>
          <a:p>
            <a:pPr lvl="1"/>
            <a:r>
              <a:rPr lang="en-AU" sz="2800" dirty="0">
                <a:solidFill>
                  <a:schemeClr val="bg1"/>
                </a:solidFill>
                <a:latin typeface="+mj-lt"/>
              </a:rPr>
              <a:t>You who lead Joseph like a flock. </a:t>
            </a:r>
          </a:p>
          <a:p>
            <a:pPr lvl="1"/>
            <a:r>
              <a:rPr lang="en-AU" sz="2800" dirty="0">
                <a:solidFill>
                  <a:schemeClr val="bg1"/>
                </a:solidFill>
                <a:latin typeface="+mj-lt"/>
              </a:rPr>
              <a:t>You who are enthroned upon the cherubim, shine forth. </a:t>
            </a:r>
          </a:p>
          <a:p>
            <a:pPr lvl="1"/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2 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Before Ephraim and Benjamin and Manasseh, </a:t>
            </a:r>
          </a:p>
          <a:p>
            <a:pPr lvl="1"/>
            <a:r>
              <a:rPr lang="en-AU" sz="2800" dirty="0">
                <a:solidFill>
                  <a:schemeClr val="bg1"/>
                </a:solidFill>
                <a:latin typeface="+mj-lt"/>
              </a:rPr>
              <a:t>stir up Your might </a:t>
            </a:r>
          </a:p>
          <a:p>
            <a:pPr lvl="1"/>
            <a:r>
              <a:rPr lang="en-AU" sz="2800" dirty="0">
                <a:solidFill>
                  <a:schemeClr val="bg1"/>
                </a:solidFill>
                <a:latin typeface="+mj-lt"/>
              </a:rPr>
              <a:t>and come to save us! </a:t>
            </a:r>
          </a:p>
          <a:p>
            <a:pPr lvl="1"/>
            <a:r>
              <a:rPr lang="en-AU" sz="2800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lvl="1"/>
            <a:r>
              <a:rPr lang="en-AU" sz="2800" b="1" i="1" baseline="30000" dirty="0">
                <a:solidFill>
                  <a:schemeClr val="bg1"/>
                </a:solidFill>
                <a:latin typeface="+mj-lt"/>
              </a:rPr>
              <a:t>3 </a:t>
            </a:r>
            <a:r>
              <a:rPr lang="en-AU" sz="2800" i="1" dirty="0">
                <a:solidFill>
                  <a:schemeClr val="bg1"/>
                </a:solidFill>
                <a:latin typeface="+mj-lt"/>
              </a:rPr>
              <a:t>Restore us, O God; </a:t>
            </a:r>
            <a:endParaRPr lang="en-AU" sz="28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AU" sz="2800" i="1" dirty="0">
                <a:solidFill>
                  <a:schemeClr val="bg1"/>
                </a:solidFill>
                <a:latin typeface="+mj-lt"/>
              </a:rPr>
              <a:t>let Your face shine, that we may be saved! </a:t>
            </a:r>
            <a:endParaRPr lang="en-AU" sz="2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6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6360AE9-4356-30FF-96CC-16A64084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58" y="0"/>
            <a:ext cx="86311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4 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O  </a:t>
            </a:r>
            <a:r>
              <a:rPr lang="en-AU" sz="2800" cap="small" dirty="0">
                <a:solidFill>
                  <a:schemeClr val="bg1"/>
                </a:solidFill>
                <a:latin typeface="+mj-lt"/>
              </a:rPr>
              <a:t>LORD 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 God of hosts,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how long will You be angry with Your people’s prayers? </a:t>
            </a:r>
          </a:p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5 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You have fed them with the bread of tears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and given them tears to drink in full measure. </a:t>
            </a:r>
          </a:p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6 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You make us an object of contention for our neighbours,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and our enemies laugh among themselves.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r>
              <a:rPr lang="en-AU" sz="2800" b="1" i="1" baseline="30000" dirty="0">
                <a:solidFill>
                  <a:schemeClr val="bg1"/>
                </a:solidFill>
                <a:latin typeface="+mj-lt"/>
              </a:rPr>
              <a:t>7 </a:t>
            </a:r>
            <a:r>
              <a:rPr lang="en-AU" sz="2800" i="1" dirty="0">
                <a:solidFill>
                  <a:schemeClr val="bg1"/>
                </a:solidFill>
                <a:latin typeface="+mj-lt"/>
              </a:rPr>
              <a:t>Restore us, O God of hosts; </a:t>
            </a:r>
            <a:endParaRPr lang="en-AU" sz="2800" dirty="0">
              <a:solidFill>
                <a:schemeClr val="bg1"/>
              </a:solidFill>
              <a:latin typeface="+mj-lt"/>
            </a:endParaRPr>
          </a:p>
          <a:p>
            <a:r>
              <a:rPr lang="en-AU" sz="2800" i="1" dirty="0">
                <a:solidFill>
                  <a:schemeClr val="bg1"/>
                </a:solidFill>
                <a:latin typeface="+mj-lt"/>
              </a:rPr>
              <a:t>let Your face shine, that we may be saved! </a:t>
            </a:r>
            <a:endParaRPr lang="en-A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9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6360AE9-4356-30FF-96CC-16A64084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50" y="0"/>
            <a:ext cx="869809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8 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You brought a vine out of Egypt;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You drove out the nations and planted it. </a:t>
            </a:r>
          </a:p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9 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You cleared the ground for it;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it took deep root and filled the land. </a:t>
            </a:r>
          </a:p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10 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The mountains were covered with its shade,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the mighty cedars with its branches. </a:t>
            </a:r>
          </a:p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11 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It sent out its branches to the sea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and its shoots to the River. </a:t>
            </a:r>
          </a:p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12 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Why then have you broken down its walls,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so that all who pass along the way pluck its fruit? </a:t>
            </a:r>
          </a:p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13 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The boar from the forest ravages it,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and all that move in the field feed on it. </a:t>
            </a:r>
            <a:endParaRPr lang="en-AU" sz="2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6360AE9-4356-30FF-96CC-16A64084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0" y="0"/>
            <a:ext cx="8703668" cy="375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107000"/>
              </a:lnSpc>
              <a:buNone/>
              <a:tabLst>
                <a:tab pos="127000" algn="r"/>
                <a:tab pos="254000" algn="l"/>
              </a:tabLst>
            </a:pPr>
            <a:r>
              <a:rPr lang="en-AU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14 </a:t>
            </a:r>
            <a:r>
              <a:rPr lang="en-A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Turn again, O God of hosts! </a:t>
            </a:r>
          </a:p>
          <a:p>
            <a:pPr>
              <a:lnSpc>
                <a:spcPct val="107000"/>
              </a:lnSpc>
              <a:buNone/>
            </a:pPr>
            <a:r>
              <a:rPr lang="en-A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Look down from heaven, and see; </a:t>
            </a:r>
          </a:p>
          <a:p>
            <a:pPr marL="609600" indent="-609600">
              <a:lnSpc>
                <a:spcPct val="107000"/>
              </a:lnSpc>
              <a:buNone/>
              <a:tabLst>
                <a:tab pos="127000" algn="r"/>
                <a:tab pos="254000" algn="l"/>
              </a:tabLst>
            </a:pPr>
            <a:r>
              <a:rPr lang="en-A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regard for this vine, </a:t>
            </a:r>
          </a:p>
          <a:p>
            <a:pPr marL="609600" indent="-609600">
              <a:lnSpc>
                <a:spcPct val="107000"/>
              </a:lnSpc>
              <a:buNone/>
              <a:tabLst>
                <a:tab pos="127000" algn="r"/>
                <a:tab pos="406400" algn="l"/>
              </a:tabLst>
            </a:pPr>
            <a:r>
              <a:rPr lang="en-AU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15 </a:t>
            </a:r>
            <a:r>
              <a:rPr lang="en-A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stock that Your right hand planted, </a:t>
            </a:r>
          </a:p>
          <a:p>
            <a:pPr>
              <a:lnSpc>
                <a:spcPct val="107000"/>
              </a:lnSpc>
              <a:buNone/>
            </a:pPr>
            <a:r>
              <a:rPr lang="en-A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for the son whom You made strong for Yourself. </a:t>
            </a:r>
          </a:p>
          <a:p>
            <a:pPr>
              <a:lnSpc>
                <a:spcPct val="107000"/>
              </a:lnSpc>
              <a:buNone/>
            </a:pPr>
            <a:r>
              <a:rPr lang="en-A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609600" indent="-609600">
              <a:lnSpc>
                <a:spcPct val="107000"/>
              </a:lnSpc>
              <a:buNone/>
              <a:tabLst>
                <a:tab pos="127000" algn="r"/>
                <a:tab pos="254000" algn="l"/>
              </a:tabLst>
            </a:pPr>
            <a:r>
              <a:rPr lang="en-AU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16 </a:t>
            </a:r>
            <a:r>
              <a:rPr lang="en-A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have burned it with fire;  they have cut it down; </a:t>
            </a:r>
          </a:p>
          <a:p>
            <a:pPr>
              <a:buNone/>
            </a:pPr>
            <a:r>
              <a:rPr lang="en-A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 they perish at the rebuke of Your face!</a:t>
            </a:r>
            <a:r>
              <a:rPr lang="en-AU" sz="2800" dirty="0">
                <a:solidFill>
                  <a:schemeClr val="bg1"/>
                </a:solidFill>
                <a:effectLst/>
              </a:rPr>
              <a:t> </a:t>
            </a:r>
            <a:endParaRPr lang="en-A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345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6360AE9-4356-30FF-96CC-16A64084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84" y="0"/>
            <a:ext cx="884305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17 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But let Your hand be on the Man of Your right hand,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the Son of Man whom You have made strong for Yourself! </a:t>
            </a:r>
          </a:p>
          <a:p>
            <a:r>
              <a:rPr lang="en-AU" sz="2800" b="1" baseline="30000" dirty="0">
                <a:solidFill>
                  <a:schemeClr val="bg1"/>
                </a:solidFill>
                <a:latin typeface="+mj-lt"/>
              </a:rPr>
              <a:t>18 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Then we shall not turn back from You;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give us life, and we will call upon Your Name! </a:t>
            </a:r>
          </a:p>
          <a:p>
            <a:r>
              <a:rPr lang="en-AU" sz="2800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r>
              <a:rPr lang="en-AU" sz="2800" b="1" i="1" baseline="30000" dirty="0">
                <a:solidFill>
                  <a:schemeClr val="bg1"/>
                </a:solidFill>
                <a:latin typeface="+mj-lt"/>
              </a:rPr>
              <a:t>19 </a:t>
            </a:r>
            <a:r>
              <a:rPr lang="en-AU" sz="2800" i="1" dirty="0">
                <a:solidFill>
                  <a:schemeClr val="bg1"/>
                </a:solidFill>
                <a:latin typeface="+mj-lt"/>
              </a:rPr>
              <a:t>Restore us, O </a:t>
            </a:r>
            <a:r>
              <a:rPr lang="en-AU" sz="2800" i="1" cap="small" dirty="0">
                <a:solidFill>
                  <a:schemeClr val="bg1"/>
                </a:solidFill>
                <a:latin typeface="+mj-lt"/>
              </a:rPr>
              <a:t> LORD </a:t>
            </a:r>
            <a:r>
              <a:rPr lang="en-AU" sz="2800" i="1" dirty="0">
                <a:solidFill>
                  <a:schemeClr val="bg1"/>
                </a:solidFill>
                <a:latin typeface="+mj-lt"/>
              </a:rPr>
              <a:t> God of hosts! </a:t>
            </a:r>
            <a:endParaRPr lang="en-AU" sz="2800" dirty="0">
              <a:solidFill>
                <a:schemeClr val="bg1"/>
              </a:solidFill>
              <a:latin typeface="+mj-lt"/>
            </a:endParaRPr>
          </a:p>
          <a:p>
            <a:r>
              <a:rPr lang="en-AU" sz="2800" i="1" dirty="0">
                <a:solidFill>
                  <a:schemeClr val="bg1"/>
                </a:solidFill>
                <a:latin typeface="+mj-lt"/>
              </a:rPr>
              <a:t>Let Your face shine, that we may be saved!</a:t>
            </a:r>
            <a:r>
              <a:rPr lang="en-AU" sz="2800" dirty="0">
                <a:solidFill>
                  <a:schemeClr val="bg1"/>
                </a:solidFill>
                <a:latin typeface="+mj-lt"/>
              </a:rPr>
              <a:t> </a:t>
            </a:r>
            <a:endParaRPr lang="en-AU" sz="2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8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A048A-7DBC-C32E-8A53-21311550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C7DA0D-537D-D3CE-2BD2-40560983F593}"/>
              </a:ext>
            </a:extLst>
          </p:cNvPr>
          <p:cNvSpPr txBox="1"/>
          <p:nvPr/>
        </p:nvSpPr>
        <p:spPr>
          <a:xfrm>
            <a:off x="11150" y="-187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A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80</a:t>
            </a:r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––  a Song of Collective Lament</a:t>
            </a:r>
            <a:endParaRPr lang="en-AU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DDF82-6905-4B34-2598-221AEE3D48DF}"/>
              </a:ext>
            </a:extLst>
          </p:cNvPr>
          <p:cNvSpPr txBox="1"/>
          <p:nvPr/>
        </p:nvSpPr>
        <p:spPr>
          <a:xfrm>
            <a:off x="-3027" y="1140668"/>
            <a:ext cx="383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2000" dirty="0">
                <a:solidFill>
                  <a:srgbClr val="FFF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Israel, surrounded by its enemies...</a:t>
            </a:r>
            <a:endParaRPr lang="en-AU" sz="2000" dirty="0">
              <a:solidFill>
                <a:srgbClr val="FFFC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13A452-6DDE-3723-D918-BB700BB53394}"/>
              </a:ext>
            </a:extLst>
          </p:cNvPr>
          <p:cNvSpPr txBox="1"/>
          <p:nvPr/>
        </p:nvSpPr>
        <p:spPr>
          <a:xfrm>
            <a:off x="1402454" y="4438245"/>
            <a:ext cx="5761281" cy="602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107000"/>
              </a:lnSpc>
              <a:buNone/>
              <a:tabLst>
                <a:tab pos="127000" algn="r"/>
                <a:tab pos="254000" algn="l"/>
              </a:tabLst>
            </a:pP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17 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But let Your hand be on the Man of Your right hand, </a:t>
            </a:r>
          </a:p>
          <a:p>
            <a:pPr>
              <a:buNone/>
            </a:pP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the Son of Man whom You have made strong for Yourself!</a:t>
            </a:r>
            <a:r>
              <a:rPr lang="en-AU" sz="1600" dirty="0">
                <a:latin typeface="Comic Sans MS" panose="030F0902030302020204" pitchFamily="66" charset="0"/>
              </a:rPr>
              <a:t> </a:t>
            </a:r>
            <a:endParaRPr lang="en-AU" sz="16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E49E1-6D70-A1A5-42AD-AD71F2378912}"/>
              </a:ext>
            </a:extLst>
          </p:cNvPr>
          <p:cNvSpPr txBox="1"/>
          <p:nvPr/>
        </p:nvSpPr>
        <p:spPr>
          <a:xfrm>
            <a:off x="189573" y="320739"/>
            <a:ext cx="894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bitter sadness, because it feels like God has deserted them.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Enemies have defeated them and taken Israel into captivity.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is against them and laugh at the pain they suffer.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5282E-985A-4D5B-B656-2BB71EF1577C}"/>
              </a:ext>
            </a:extLst>
          </p:cNvPr>
          <p:cNvSpPr txBox="1"/>
          <p:nvPr/>
        </p:nvSpPr>
        <p:spPr>
          <a:xfrm>
            <a:off x="114061" y="1398866"/>
            <a:ext cx="90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Palestine has (for a thousand years) referred to a “region”.  ( Not a country/kingdom/state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6185D-5466-DDD5-0CE0-5649066A4751}"/>
              </a:ext>
            </a:extLst>
          </p:cNvPr>
          <p:cNvSpPr txBox="1"/>
          <p:nvPr/>
        </p:nvSpPr>
        <p:spPr>
          <a:xfrm>
            <a:off x="3732633" y="1151825"/>
            <a:ext cx="418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see Israel wiped from the map.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08F19-DA38-88CC-FF55-32353DD8DC69}"/>
              </a:ext>
            </a:extLst>
          </p:cNvPr>
          <p:cNvSpPr txBox="1"/>
          <p:nvPr/>
        </p:nvSpPr>
        <p:spPr>
          <a:xfrm>
            <a:off x="840463" y="1792532"/>
            <a:ext cx="7627331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before the Balfour Declaration or the modern State of Israel, it was a land given by God to His people as He freed them from slavery in Egypt.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people have a God-given claim to the land.</a:t>
            </a:r>
            <a:endParaRPr lang="en-AU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495D9-D3D5-D0C3-B836-87EF753B7D04}"/>
              </a:ext>
            </a:extLst>
          </p:cNvPr>
          <p:cNvSpPr txBox="1"/>
          <p:nvPr/>
        </p:nvSpPr>
        <p:spPr>
          <a:xfrm>
            <a:off x="114061" y="2711563"/>
            <a:ext cx="9015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led the people of Israel out of Egypt.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Cleared the ground for the “vine” to grow.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from Lebanon to Egypt;  From The Euphrates River to the Mediterranean Sea.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F4F84-5782-A742-A8AE-E05558D9FA41}"/>
              </a:ext>
            </a:extLst>
          </p:cNvPr>
          <p:cNvSpPr txBox="1"/>
          <p:nvPr/>
        </p:nvSpPr>
        <p:spPr>
          <a:xfrm>
            <a:off x="-3027" y="3574126"/>
            <a:ext cx="913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dirty="0">
                <a:solidFill>
                  <a:srgbClr val="FFF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Israel were not faithful, God handed them over to their enemies.</a:t>
            </a:r>
            <a:endParaRPr lang="en-AU" dirty="0">
              <a:solidFill>
                <a:srgbClr val="FFFC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99760-0612-32AC-2628-BAB2A72E1370}"/>
              </a:ext>
            </a:extLst>
          </p:cNvPr>
          <p:cNvSpPr txBox="1"/>
          <p:nvPr/>
        </p:nvSpPr>
        <p:spPr>
          <a:xfrm>
            <a:off x="153330" y="3833526"/>
            <a:ext cx="901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anguish of suffering &amp; having everyone against them;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God has the power to save them, but recognising the suffering was His will.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2AAC7-261C-4848-F44C-FAEE66351800}"/>
              </a:ext>
            </a:extLst>
          </p:cNvPr>
          <p:cNvSpPr txBox="1"/>
          <p:nvPr/>
        </p:nvSpPr>
        <p:spPr>
          <a:xfrm>
            <a:off x="128238" y="5021910"/>
            <a:ext cx="901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hope for the Messiah, but they rejected Him when He came.</a:t>
            </a:r>
          </a:p>
          <a:p>
            <a:pPr marL="180975" lvl="0" indent="-180975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Light of the World (Jesus Christ) is the Shining face of God, come to save.</a:t>
            </a:r>
          </a:p>
        </p:txBody>
      </p:sp>
    </p:spTree>
    <p:extLst>
      <p:ext uri="{BB962C8B-B14F-4D97-AF65-F5344CB8AC3E}">
        <p14:creationId xmlns:p14="http://schemas.microsoft.com/office/powerpoint/2010/main" val="27970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6" grpId="0" animBg="1"/>
      <p:bldP spid="7" grpId="0" uiExpand="1" build="p"/>
      <p:bldP spid="8" grpId="0"/>
      <p:bldP spid="9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869AC8-E493-2AFC-B25B-04BEBC919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AD56433E-EAAB-9634-C6E4-9747DF5A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58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en-US" sz="2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Romans 1:1-7</a:t>
            </a:r>
          </a:p>
          <a:p>
            <a:pPr>
              <a:lnSpc>
                <a:spcPct val="107000"/>
              </a:lnSpc>
              <a:buNone/>
            </a:pPr>
            <a:r>
              <a:rPr lang="en-US" sz="25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1 </a:t>
            </a:r>
            <a:r>
              <a:rPr lang="en-US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Paul, a servant of Christ Jesus, called to be an apostle, set apart for the gospel of God, </a:t>
            </a:r>
            <a:r>
              <a:rPr lang="en-US" sz="25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en-US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 he promised beforehand through his prophets in the holy Scriptures, </a:t>
            </a:r>
            <a:r>
              <a:rPr lang="en-US" sz="25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3 </a:t>
            </a:r>
            <a:r>
              <a:rPr lang="en-US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concerning his Son, who was descended from David according to the flesh </a:t>
            </a:r>
            <a:r>
              <a:rPr lang="en-US" sz="25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4 </a:t>
            </a:r>
            <a:r>
              <a:rPr lang="en-US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was declared to be the Son of God in power according to the Spirit of holiness by his resurrection from the dead, Jesus Christ our Lord, </a:t>
            </a:r>
            <a:r>
              <a:rPr lang="en-US" sz="25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5 </a:t>
            </a:r>
            <a:r>
              <a:rPr lang="en-US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through whom we have received grace and apostleship to bring about the obedience of faith for the sake of his name among all the nations, </a:t>
            </a:r>
            <a:r>
              <a:rPr lang="en-US" sz="25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6 </a:t>
            </a:r>
            <a:r>
              <a:rPr lang="en-US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including you who are called to belong to Jesus Christ, </a:t>
            </a:r>
            <a:endParaRPr lang="en-US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buNone/>
            </a:pPr>
            <a:endParaRPr lang="en-AU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52400">
              <a:lnSpc>
                <a:spcPct val="107000"/>
              </a:lnSpc>
              <a:buNone/>
            </a:pPr>
            <a:r>
              <a:rPr lang="en-US" sz="25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7 </a:t>
            </a:r>
            <a:r>
              <a:rPr lang="en-US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all those in Rome who are loved by God and called to be saints: </a:t>
            </a:r>
            <a:endParaRPr lang="en-AU" sz="2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52400">
              <a:lnSpc>
                <a:spcPct val="107000"/>
              </a:lnSpc>
            </a:pPr>
            <a:r>
              <a:rPr lang="en-US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Grace to you and peace from God our Father and the Lord Jesus Christ. </a:t>
            </a:r>
            <a:endParaRPr lang="en-AU" sz="2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4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29510</TotalTime>
  <Words>1145</Words>
  <Application>Microsoft Macintosh PowerPoint</Application>
  <PresentationFormat>On-screen Show (16:10)</PresentationFormat>
  <Paragraphs>100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Brumpton</dc:creator>
  <cp:lastModifiedBy>Michael Brumpton</cp:lastModifiedBy>
  <cp:revision>414</cp:revision>
  <cp:lastPrinted>2025-12-18T04:29:11Z</cp:lastPrinted>
  <dcterms:created xsi:type="dcterms:W3CDTF">2024-07-12T04:24:48Z</dcterms:created>
  <dcterms:modified xsi:type="dcterms:W3CDTF">2025-12-18T04:35:39Z</dcterms:modified>
</cp:coreProperties>
</file>